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8" r:id="rId5"/>
    <p:sldId id="268" r:id="rId6"/>
    <p:sldId id="269" r:id="rId7"/>
    <p:sldId id="275" r:id="rId8"/>
    <p:sldId id="271" r:id="rId9"/>
    <p:sldId id="270" r:id="rId10"/>
    <p:sldId id="272" r:id="rId11"/>
    <p:sldId id="273" r:id="rId12"/>
    <p:sldId id="266" r:id="rId13"/>
    <p:sldId id="274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7949" autoAdjust="0"/>
  </p:normalViewPr>
  <p:slideViewPr>
    <p:cSldViewPr snapToGrid="0" showGuides="1">
      <p:cViewPr varScale="1">
        <p:scale>
          <a:sx n="74" d="100"/>
          <a:sy n="74" d="100"/>
        </p:scale>
        <p:origin x="498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806" y="-12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Statistics here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C9-4D45-A079-9DF887D3CF8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EC9-4D45-A079-9DF887D3CF8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EC9-4D45-A079-9DF887D3CF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2004432"/>
        <c:axId val="562004112"/>
      </c:barChart>
      <c:catAx>
        <c:axId val="562004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2004112"/>
        <c:crosses val="autoZero"/>
        <c:auto val="1"/>
        <c:lblAlgn val="ctr"/>
        <c:lblOffset val="100"/>
        <c:noMultiLvlLbl val="0"/>
      </c:catAx>
      <c:valAx>
        <c:axId val="562004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2004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E8-154A-9681-C6C3C60B7B5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E8-154A-9681-C6C3C60B7B5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E8-154A-9681-C6C3C60B7B5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BE8-154A-9681-C6C3C60B7B55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73-484D-BAD2-07E653310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12/11/2019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14.svg>
</file>

<file path=ppt/media/image15.jpg>
</file>

<file path=ppt/media/image16.png>
</file>

<file path=ppt/media/image17.svg>
</file>

<file path=ppt/media/image18.JP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12/11/2019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95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9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122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56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40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5719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00B390C-E732-4CE0-B226-BC35B6CDED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85500" y="-12700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BC980B1-B4F4-4E09-97A2-E054C1018AE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985500" y="0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80303F-95EE-49C3-876E-4238DE2153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364" y="5681273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7E6409-E888-4F6A-A9A1-7D881D61F5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13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7E362A7-E1B5-46F2-9FA4-8D0C9CA914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FE6ADA-9C3A-4BFE-BA6B-85A546F556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E86D03-F737-4E51-A540-1942B7514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633" y="5684464"/>
            <a:ext cx="1206500" cy="11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12/11/2019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www.contoso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jpg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Safest Solutions Group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 look after your possessions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BD7F97D-15E8-4032-B615-0562046B7542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189783" y="1258200"/>
            <a:ext cx="4341600" cy="4341600"/>
          </a:xfrm>
        </p:spPr>
      </p:pic>
    </p:spTree>
    <p:extLst>
      <p:ext uri="{BB962C8B-B14F-4D97-AF65-F5344CB8AC3E}">
        <p14:creationId xmlns:p14="http://schemas.microsoft.com/office/powerpoint/2010/main" val="3167172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FCA16-8D78-4A87-9023-708458E3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/>
              <a:t>Victoria Lindqvist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 descr="man laughing and looking down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Mirjam Nilsson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3" name="Picture Placeholder 22" descr="woman posing for portrait">
            <a:extLst>
              <a:ext uri="{FF2B5EF4-FFF2-40B4-BE49-F238E27FC236}">
                <a16:creationId xmlns:a16="http://schemas.microsoft.com/office/drawing/2014/main" id="{A164AE4A-BFE4-F247-8542-C612BD5BFAB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71C9CF1-70B0-46DB-869F-6DC53668898D}"/>
              </a:ext>
            </a:extLst>
          </p:cNvPr>
          <p:cNvSpPr>
            <a:spLocks noGrp="1"/>
          </p:cNvSpPr>
          <p:nvPr>
            <p:ph idx="23"/>
          </p:nvPr>
        </p:nvSpPr>
        <p:spPr/>
        <p:txBody>
          <a:bodyPr/>
          <a:lstStyle/>
          <a:p>
            <a:r>
              <a:rPr lang="en-US" dirty="0"/>
              <a:t>Angelica Astrom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AA9254-229F-4C3E-B078-B8912E5BBE98}"/>
              </a:ext>
            </a:extLst>
          </p:cNvPr>
          <p:cNvSpPr>
            <a:spLocks noGrp="1"/>
          </p:cNvSpPr>
          <p:nvPr>
            <p:ph idx="22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34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181783" y="1258656"/>
            <a:ext cx="4341600" cy="43416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http://www.contoso.com/</a:t>
            </a:r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Protection GUARANTEED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r="21081" b="6657"/>
          <a:stretch/>
        </p:blipFill>
        <p:spPr>
          <a:xfrm rot="10800000">
            <a:off x="3037164" y="1777284"/>
            <a:ext cx="6104971" cy="5415566"/>
          </a:xfrm>
          <a:effectLst>
            <a:softEdge rad="635000"/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01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 rot="5400000">
            <a:off x="5657598" y="240926"/>
            <a:ext cx="5780372" cy="529851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A7EDB62-3E60-F44C-AE34-9495623E004A}"/>
              </a:ext>
            </a:extLst>
          </p:cNvPr>
          <p:cNvPicPr>
            <a:picLocks noGrp="1"/>
          </p:cNvPicPr>
          <p:nvPr>
            <p:ph type="pic" sz="quarter" idx="10"/>
          </p:nvPr>
        </p:nvPicPr>
        <p:blipFill>
          <a:blip r:embed="rId3"/>
          <a:stretch>
            <a:fillRect/>
          </a:stretch>
        </p:blipFill>
        <p:spPr>
          <a:xfrm>
            <a:off x="1038696" y="1258200"/>
            <a:ext cx="4341600" cy="43416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39B0EC6D-03DD-4CEE-9979-34A964DCA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2939601"/>
            <a:ext cx="5011410" cy="651448"/>
          </a:xfrm>
        </p:spPr>
        <p:txBody>
          <a:bodyPr/>
          <a:lstStyle/>
          <a:p>
            <a:r>
              <a:rPr lang="en-US" dirty="0"/>
              <a:t>Those Special Moments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10F9F51E-A3D5-4726-BACE-D5CDD8A464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1501E1-4EA1-44EB-AF62-6F74678A23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http://www.contoso.com/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8802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01</a:t>
            </a:r>
          </a:p>
        </p:txBody>
      </p:sp>
      <p:pic>
        <p:nvPicPr>
          <p:cNvPr id="83" name="Picture Placeholder 82" descr="Bar chart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tretch>
            <a:fillRect/>
          </a:stretch>
        </p:blipFill>
        <p:spPr>
          <a:xfrm>
            <a:off x="4637449" y="1630018"/>
            <a:ext cx="2917101" cy="4373217"/>
          </a:xfrm>
        </p:spPr>
      </p:pic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Topic 02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02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Placeholder 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BF6792A-AAC6-4630-A7A9-79AF8DAAD7AA}"/>
              </a:ext>
            </a:extLst>
          </p:cNvPr>
          <p:cNvPicPr>
            <a:picLocks noGrp="1"/>
          </p:cNvPicPr>
          <p:nvPr>
            <p:ph type="pic" sz="quarter" idx="13"/>
          </p:nvPr>
        </p:nvPicPr>
        <p:blipFill>
          <a:blip r:embed="rId3"/>
          <a:stretch>
            <a:fillRect/>
          </a:stretch>
        </p:blipFill>
        <p:spPr>
          <a:xfrm>
            <a:off x="5691178" y="1258200"/>
            <a:ext cx="4341600" cy="4341600"/>
          </a:xfrm>
        </p:spPr>
      </p:pic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C2D9-0850-4620-BE32-11F44A92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02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A6F33C-3AFE-474E-AC15-C00F368C3C6A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 comes here</a:t>
            </a:r>
          </a:p>
        </p:txBody>
      </p:sp>
      <p:pic>
        <p:nvPicPr>
          <p:cNvPr id="29" name="Picture Placeholder 28" descr="Pencil">
            <a:extLst>
              <a:ext uri="{FF2B5EF4-FFF2-40B4-BE49-F238E27FC236}">
                <a16:creationId xmlns:a16="http://schemas.microsoft.com/office/drawing/2014/main" id="{F0E35123-11A3-CD40-A44F-8A81B910563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15163-D5FD-4849-978B-77883FAF7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8438480-8B6F-44E5-A602-6240C1B85FB3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sz="16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600" dirty="0"/>
              <a:t>Nunc viverra imperdiet enim. Fusce est. Vivamus a tellus.</a:t>
            </a:r>
          </a:p>
          <a:p>
            <a:r>
              <a:rPr lang="en-US" sz="1600" dirty="0"/>
              <a:t>Pellentesque habitant morbi tristique senectus et netus et males</a:t>
            </a:r>
          </a:p>
          <a:p>
            <a:r>
              <a:rPr lang="en-US" sz="1600" dirty="0"/>
              <a:t>Pellentesque habitant morbi tristique senectus et netus et malesuada fames ac</a:t>
            </a:r>
          </a:p>
        </p:txBody>
      </p:sp>
      <p:pic>
        <p:nvPicPr>
          <p:cNvPr id="31" name="Picture Placeholder 30" descr="Laptop">
            <a:extLst>
              <a:ext uri="{FF2B5EF4-FFF2-40B4-BE49-F238E27FC236}">
                <a16:creationId xmlns:a16="http://schemas.microsoft.com/office/drawing/2014/main" id="{6BF407E9-98AE-2B40-90E3-1B14FC14FDB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EE8A19-6968-4C81-B180-20FEF61ADEE1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Topic 02 comes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C0347-C2C9-46A2-B7A6-9653B525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03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</a:t>
            </a:r>
          </a:p>
        </p:txBody>
      </p:sp>
      <p:graphicFrame>
        <p:nvGraphicFramePr>
          <p:cNvPr id="6" name="Chart 5" descr="column chart">
            <a:extLst>
              <a:ext uri="{FF2B5EF4-FFF2-40B4-BE49-F238E27FC236}">
                <a16:creationId xmlns:a16="http://schemas.microsoft.com/office/drawing/2014/main" id="{C062A1BC-6630-4B2A-9929-8780DBCEC3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8510050"/>
              </p:ext>
            </p:extLst>
          </p:nvPr>
        </p:nvGraphicFramePr>
        <p:xfrm>
          <a:off x="515938" y="1616856"/>
          <a:ext cx="6400677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 descr="pie chart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7600994"/>
              </p:ext>
            </p:extLst>
          </p:nvPr>
        </p:nvGraphicFramePr>
        <p:xfrm>
          <a:off x="6085314" y="1603524"/>
          <a:ext cx="6106686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30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EE52E89-C526-4F73-86FB-0EB31587CD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406185"/>
              </p:ext>
            </p:extLst>
          </p:nvPr>
        </p:nvGraphicFramePr>
        <p:xfrm>
          <a:off x="515938" y="1610463"/>
          <a:ext cx="11150600" cy="3929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0120">
                  <a:extLst>
                    <a:ext uri="{9D8B030D-6E8A-4147-A177-3AD203B41FA5}">
                      <a16:colId xmlns:a16="http://schemas.microsoft.com/office/drawing/2014/main" val="278590061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287965835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175652853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3202057861"/>
                    </a:ext>
                  </a:extLst>
                </a:gridCol>
                <a:gridCol w="2230120">
                  <a:extLst>
                    <a:ext uri="{9D8B030D-6E8A-4147-A177-3AD203B41FA5}">
                      <a16:colId xmlns:a16="http://schemas.microsoft.com/office/drawing/2014/main" val="2509247184"/>
                    </a:ext>
                  </a:extLst>
                </a:gridCol>
              </a:tblGrid>
              <a:tr h="5923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01</a:t>
                      </a:r>
                      <a:endParaRPr lang="en-IN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02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03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04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 05</a:t>
                      </a:r>
                      <a:endParaRPr lang="en-IN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30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Item 01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5186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02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081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03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6541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04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936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05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867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06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1734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07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1800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Item 08</a:t>
                      </a:r>
                      <a:endParaRPr lang="en-IN" sz="1600" dirty="0"/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62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TOTAL</a:t>
                      </a:r>
                      <a:endParaRPr lang="en-IN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b="1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Text</a:t>
                      </a:r>
                      <a:endParaRPr lang="en-IN" sz="16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273402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88656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A9B47F-3DD8-4645-81DC-B88780643C07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760</Words>
  <Application>Microsoft Office PowerPoint</Application>
  <PresentationFormat>Widescreen</PresentationFormat>
  <Paragraphs>118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Corbel</vt:lpstr>
      <vt:lpstr>Office Theme</vt:lpstr>
      <vt:lpstr>Safest Solutions Group</vt:lpstr>
      <vt:lpstr>Protection GUARANTEED</vt:lpstr>
      <vt:lpstr>Content 01 </vt:lpstr>
      <vt:lpstr>Those Special Moments</vt:lpstr>
      <vt:lpstr>Comparison 01</vt:lpstr>
      <vt:lpstr>Content 02 </vt:lpstr>
      <vt:lpstr>Comparison 02</vt:lpstr>
      <vt:lpstr>Chart</vt:lpstr>
      <vt:lpstr>Table</vt:lpstr>
      <vt:lpstr>team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2019-11-24T14:38:46Z</dcterms:created>
  <dcterms:modified xsi:type="dcterms:W3CDTF">2019-12-11T22:27:48Z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